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5" r:id="rId3"/>
    <p:sldId id="259" r:id="rId4"/>
    <p:sldId id="260" r:id="rId5"/>
    <p:sldId id="265" r:id="rId6"/>
    <p:sldId id="262" r:id="rId7"/>
    <p:sldId id="268" r:id="rId8"/>
    <p:sldId id="263" r:id="rId9"/>
    <p:sldId id="273" r:id="rId10"/>
    <p:sldId id="270" r:id="rId11"/>
    <p:sldId id="271" r:id="rId12"/>
    <p:sldId id="272" r:id="rId13"/>
    <p:sldId id="269" r:id="rId14"/>
    <p:sldId id="264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382A0-CAE3-3A0F-917A-30135D09EF1D}" v="302" dt="2022-01-07T15:01:51.140"/>
    <p1510:client id="{1A875AEA-B67D-4B09-A5B9-08DA1B586F9E}" v="279" dt="2022-01-07T07:30:31.956"/>
    <p1510:client id="{1E6501A6-C0B8-ACA7-66B5-AD59A284CFBD}" v="486" dt="2022-01-07T08:36:56.321"/>
    <p1510:client id="{22785171-F685-9367-1500-21B859512808}" v="437" dt="2022-03-12T17:58:49.999"/>
    <p1510:client id="{474487E5-1444-9C2C-21E8-106E52E8ECC6}" v="28" dt="2022-01-11T14:43:44.678"/>
    <p1510:client id="{63381AC6-5B95-7C92-F98E-10A60A9B09CA}" v="8" dt="2022-01-09T06:21:45.497"/>
    <p1510:client id="{89C09FDD-CF6A-25FF-CA6A-EE5B7C4D1C9C}" v="4" dt="2022-02-01T14:08:23.261"/>
    <p1510:client id="{9F6BA15F-C251-6D69-38D7-0A3BA41C46E8}" v="554" dt="2022-01-08T06:54:35.187"/>
    <p1510:client id="{B7A207AC-5340-4EEB-A5B9-42E5DB54486A}" v="14" dt="2022-01-11T12:05:21.642"/>
    <p1510:client id="{C32F5802-0394-255E-6202-7FD3313CE558}" v="20" dt="2022-02-10T14:50:32.758"/>
    <p1510:client id="{DBB2A390-DE0A-AFA9-4D2E-EF4F73B46FBC}" v="881" dt="2022-01-11T12:39:55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svg"/><Relationship Id="rId1" Type="http://schemas.openxmlformats.org/officeDocument/2006/relationships/image" Target="../media/image5.png"/><Relationship Id="rId6" Type="http://schemas.openxmlformats.org/officeDocument/2006/relationships/image" Target="../media/image16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svg"/><Relationship Id="rId1" Type="http://schemas.openxmlformats.org/officeDocument/2006/relationships/image" Target="../media/image5.png"/><Relationship Id="rId6" Type="http://schemas.openxmlformats.org/officeDocument/2006/relationships/image" Target="../media/image16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4CF96-120A-4845-A3C4-C21EDB535D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E1961F00-94A8-4D6C-AF43-108AD36567B8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Water Logging</a:t>
          </a:r>
        </a:p>
      </dgm:t>
    </dgm:pt>
    <dgm:pt modelId="{5BAC6C4F-95C2-4939-865D-7E628F1189B1}" type="parTrans" cxnId="{5A3CFAA9-6444-489C-B392-2F1CEE456104}">
      <dgm:prSet/>
      <dgm:spPr/>
    </dgm:pt>
    <dgm:pt modelId="{954F69CF-4FEA-4E3F-A029-54AC53E30EE5}" type="sibTrans" cxnId="{5A3CFAA9-6444-489C-B392-2F1CEE456104}">
      <dgm:prSet/>
      <dgm:spPr/>
    </dgm:pt>
    <dgm:pt modelId="{26C7810D-2D49-42D2-AB62-FD6FA2F7CA44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Water Logging Detected</a:t>
          </a:r>
        </a:p>
      </dgm:t>
    </dgm:pt>
    <dgm:pt modelId="{63126E64-A262-4F6A-9E4F-C8C8133D4699}" type="parTrans" cxnId="{214B82D5-1C6D-4D8F-9417-DB1FE819D613}">
      <dgm:prSet/>
      <dgm:spPr/>
    </dgm:pt>
    <dgm:pt modelId="{7450BAF6-5E54-491D-9969-90A43906670D}" type="sibTrans" cxnId="{214B82D5-1C6D-4D8F-9417-DB1FE819D613}">
      <dgm:prSet/>
      <dgm:spPr/>
    </dgm:pt>
    <dgm:pt modelId="{961D80C2-94B6-42C2-B3A0-B873020A234B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Admin. Notified</a:t>
          </a:r>
        </a:p>
      </dgm:t>
    </dgm:pt>
    <dgm:pt modelId="{CB1A6066-507D-4E4C-8955-58AA5D2D2388}" type="parTrans" cxnId="{8EAEE9BE-51A3-4500-BEEA-F1537C3A6DFD}">
      <dgm:prSet/>
      <dgm:spPr/>
    </dgm:pt>
    <dgm:pt modelId="{66508020-DBCB-4928-855D-84980078F59D}" type="sibTrans" cxnId="{8EAEE9BE-51A3-4500-BEEA-F1537C3A6DFD}">
      <dgm:prSet/>
      <dgm:spPr/>
    </dgm:pt>
    <dgm:pt modelId="{E2386456-6C5F-480E-A2F7-3E57D348681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Area Location Sent</a:t>
          </a:r>
        </a:p>
      </dgm:t>
    </dgm:pt>
    <dgm:pt modelId="{BB61E175-3EE8-4F20-BFD5-062ED6E2CC56}" type="parTrans" cxnId="{DB1E1925-8E3E-4736-BA3E-AC1918889858}">
      <dgm:prSet/>
      <dgm:spPr/>
    </dgm:pt>
    <dgm:pt modelId="{73C4B40B-6043-472A-8BAE-EA4391FE1C25}" type="sibTrans" cxnId="{DB1E1925-8E3E-4736-BA3E-AC1918889858}">
      <dgm:prSet/>
      <dgm:spPr/>
    </dgm:pt>
    <dgm:pt modelId="{D6A8D23B-D11E-49E4-A060-B8F96214A25D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Blocked Pipe Detected</a:t>
          </a:r>
        </a:p>
      </dgm:t>
    </dgm:pt>
    <dgm:pt modelId="{F216E97F-8AFF-4F1D-92B4-0AE72960D00F}" type="parTrans" cxnId="{3BFD68A7-886B-4A44-ACDE-F22A86BC29E8}">
      <dgm:prSet/>
      <dgm:spPr/>
    </dgm:pt>
    <dgm:pt modelId="{F0DB7437-9F69-4315-AB93-6B8BA52595D9}" type="sibTrans" cxnId="{3BFD68A7-886B-4A44-ACDE-F22A86BC29E8}">
      <dgm:prSet/>
      <dgm:spPr/>
    </dgm:pt>
    <dgm:pt modelId="{86783E77-6F7B-41C2-9A11-EEE34A91A2F8}" type="pres">
      <dgm:prSet presAssocID="{5344CF96-120A-4845-A3C4-C21EDB535D25}" presName="root" presStyleCnt="0">
        <dgm:presLayoutVars>
          <dgm:dir/>
          <dgm:resizeHandles val="exact"/>
        </dgm:presLayoutVars>
      </dgm:prSet>
      <dgm:spPr/>
    </dgm:pt>
    <dgm:pt modelId="{A81CC19E-DF5D-4D53-8F8A-ED572DAB1143}" type="pres">
      <dgm:prSet presAssocID="{E1961F00-94A8-4D6C-AF43-108AD36567B8}" presName="compNode" presStyleCnt="0"/>
      <dgm:spPr/>
    </dgm:pt>
    <dgm:pt modelId="{0407F401-06EB-4F38-80C0-851FBFF27606}" type="pres">
      <dgm:prSet presAssocID="{E1961F00-94A8-4D6C-AF43-108AD36567B8}" presName="iconBgRect" presStyleLbl="bgShp" presStyleIdx="0" presStyleCnt="5"/>
      <dgm:spPr/>
    </dgm:pt>
    <dgm:pt modelId="{05938C4A-7879-447D-B7AD-0A06CEB133DC}" type="pres">
      <dgm:prSet presAssocID="{E1961F00-94A8-4D6C-AF43-108AD36567B8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E642BBED-4B0A-4924-916D-C6D9FBF125B6}" type="pres">
      <dgm:prSet presAssocID="{E1961F00-94A8-4D6C-AF43-108AD36567B8}" presName="spaceRect" presStyleCnt="0"/>
      <dgm:spPr/>
    </dgm:pt>
    <dgm:pt modelId="{FE16CA96-8B82-4B63-ABE3-BAC79976197E}" type="pres">
      <dgm:prSet presAssocID="{E1961F00-94A8-4D6C-AF43-108AD36567B8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65B0CD5-157F-40EA-8882-38E957C0F15D}" type="pres">
      <dgm:prSet presAssocID="{954F69CF-4FEA-4E3F-A029-54AC53E30EE5}" presName="sibTrans" presStyleCnt="0"/>
      <dgm:spPr/>
    </dgm:pt>
    <dgm:pt modelId="{993DCE48-DA3C-49C2-8C07-AE3FD91767BD}" type="pres">
      <dgm:prSet presAssocID="{26C7810D-2D49-42D2-AB62-FD6FA2F7CA44}" presName="compNode" presStyleCnt="0"/>
      <dgm:spPr/>
    </dgm:pt>
    <dgm:pt modelId="{DCA7832C-914C-4230-86BC-A738C4EFF08F}" type="pres">
      <dgm:prSet presAssocID="{26C7810D-2D49-42D2-AB62-FD6FA2F7CA44}" presName="iconBgRect" presStyleLbl="bgShp" presStyleIdx="1" presStyleCnt="5"/>
      <dgm:spPr/>
    </dgm:pt>
    <dgm:pt modelId="{C2395E87-14F3-462F-A37E-6BDCA3FBCD30}" type="pres">
      <dgm:prSet presAssocID="{26C7810D-2D49-42D2-AB62-FD6FA2F7CA44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EE660359-4A6A-4412-A5E3-8FF10A926E6D}" type="pres">
      <dgm:prSet presAssocID="{26C7810D-2D49-42D2-AB62-FD6FA2F7CA44}" presName="spaceRect" presStyleCnt="0"/>
      <dgm:spPr/>
    </dgm:pt>
    <dgm:pt modelId="{75D6123A-4C20-4346-9EEE-918BD0ECB54E}" type="pres">
      <dgm:prSet presAssocID="{26C7810D-2D49-42D2-AB62-FD6FA2F7CA44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58167000-6E6E-4410-8A4B-32F9535400A7}" type="pres">
      <dgm:prSet presAssocID="{7450BAF6-5E54-491D-9969-90A43906670D}" presName="sibTrans" presStyleCnt="0"/>
      <dgm:spPr/>
    </dgm:pt>
    <dgm:pt modelId="{BECC6297-34AE-45B9-A2F9-121452C745AE}" type="pres">
      <dgm:prSet presAssocID="{961D80C2-94B6-42C2-B3A0-B873020A234B}" presName="compNode" presStyleCnt="0"/>
      <dgm:spPr/>
    </dgm:pt>
    <dgm:pt modelId="{94C16ADD-D3B8-48DE-ACD9-109037194324}" type="pres">
      <dgm:prSet presAssocID="{961D80C2-94B6-42C2-B3A0-B873020A234B}" presName="iconBgRect" presStyleLbl="bgShp" presStyleIdx="2" presStyleCnt="5"/>
      <dgm:spPr/>
    </dgm:pt>
    <dgm:pt modelId="{AA8D5532-8F51-40B2-B3CA-CF934713A021}" type="pres">
      <dgm:prSet presAssocID="{961D80C2-94B6-42C2-B3A0-B873020A234B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E9F09B25-1213-4E41-A1D8-1B9BA211D353}" type="pres">
      <dgm:prSet presAssocID="{961D80C2-94B6-42C2-B3A0-B873020A234B}" presName="spaceRect" presStyleCnt="0"/>
      <dgm:spPr/>
    </dgm:pt>
    <dgm:pt modelId="{A291AEAE-4B41-4AE6-A115-F532D3FEE038}" type="pres">
      <dgm:prSet presAssocID="{961D80C2-94B6-42C2-B3A0-B873020A234B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92B0C38-1074-4D85-A3A9-5A4008A8F3B6}" type="pres">
      <dgm:prSet presAssocID="{66508020-DBCB-4928-855D-84980078F59D}" presName="sibTrans" presStyleCnt="0"/>
      <dgm:spPr/>
    </dgm:pt>
    <dgm:pt modelId="{B60B826F-82F4-446C-8F9E-635A0D47E449}" type="pres">
      <dgm:prSet presAssocID="{E2386456-6C5F-480E-A2F7-3E57D3486819}" presName="compNode" presStyleCnt="0"/>
      <dgm:spPr/>
    </dgm:pt>
    <dgm:pt modelId="{1566999C-3998-48EC-A7D5-7F03ED6C4BC9}" type="pres">
      <dgm:prSet presAssocID="{E2386456-6C5F-480E-A2F7-3E57D3486819}" presName="iconBgRect" presStyleLbl="bgShp" presStyleIdx="3" presStyleCnt="5"/>
      <dgm:spPr/>
    </dgm:pt>
    <dgm:pt modelId="{4995B715-EB87-4B76-AA0E-942B9C637514}" type="pres">
      <dgm:prSet presAssocID="{E2386456-6C5F-480E-A2F7-3E57D3486819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14BBBF1-08FD-413A-AE1B-7C0FD97F01CB}" type="pres">
      <dgm:prSet presAssocID="{E2386456-6C5F-480E-A2F7-3E57D3486819}" presName="spaceRect" presStyleCnt="0"/>
      <dgm:spPr/>
    </dgm:pt>
    <dgm:pt modelId="{41DE757E-EBE2-42EB-B8B3-60598A5291FD}" type="pres">
      <dgm:prSet presAssocID="{E2386456-6C5F-480E-A2F7-3E57D3486819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368350A0-9F16-4CBC-B611-C7AC708E7B8B}" type="pres">
      <dgm:prSet presAssocID="{73C4B40B-6043-472A-8BAE-EA4391FE1C25}" presName="sibTrans" presStyleCnt="0"/>
      <dgm:spPr/>
    </dgm:pt>
    <dgm:pt modelId="{DD658659-E09B-41A1-AA03-57CB626C06C5}" type="pres">
      <dgm:prSet presAssocID="{D6A8D23B-D11E-49E4-A060-B8F96214A25D}" presName="compNode" presStyleCnt="0"/>
      <dgm:spPr/>
    </dgm:pt>
    <dgm:pt modelId="{01840183-C272-4684-A773-6303CA03C617}" type="pres">
      <dgm:prSet presAssocID="{D6A8D23B-D11E-49E4-A060-B8F96214A25D}" presName="iconBgRect" presStyleLbl="bgShp" presStyleIdx="4" presStyleCnt="5"/>
      <dgm:spPr/>
    </dgm:pt>
    <dgm:pt modelId="{11F3FCC1-614E-4A3E-A1BD-B084C8FB86C5}" type="pres">
      <dgm:prSet presAssocID="{D6A8D23B-D11E-49E4-A060-B8F96214A25D}" presName="iconRect" presStyleLbl="node1" presStyleIdx="4" presStyleCnt="5"/>
      <dgm:spPr/>
    </dgm:pt>
    <dgm:pt modelId="{74D0C5A9-4D50-453F-B20E-50172BEEA55A}" type="pres">
      <dgm:prSet presAssocID="{D6A8D23B-D11E-49E4-A060-B8F96214A25D}" presName="spaceRect" presStyleCnt="0"/>
      <dgm:spPr/>
    </dgm:pt>
    <dgm:pt modelId="{5C9793DD-F416-4315-A064-1B9A10461B03}" type="pres">
      <dgm:prSet presAssocID="{D6A8D23B-D11E-49E4-A060-B8F96214A25D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25D8D58-BA74-4050-BF17-B1EE6746C371}" type="presOf" srcId="{E2386456-6C5F-480E-A2F7-3E57D3486819}" destId="{41DE757E-EBE2-42EB-B8B3-60598A5291FD}" srcOrd="0" destOrd="0" presId="urn:microsoft.com/office/officeart/2018/5/layout/IconCircleLabelList"/>
    <dgm:cxn modelId="{5A3CFAA9-6444-489C-B392-2F1CEE456104}" srcId="{5344CF96-120A-4845-A3C4-C21EDB535D25}" destId="{E1961F00-94A8-4D6C-AF43-108AD36567B8}" srcOrd="0" destOrd="0" parTransId="{5BAC6C4F-95C2-4939-865D-7E628F1189B1}" sibTransId="{954F69CF-4FEA-4E3F-A029-54AC53E30EE5}"/>
    <dgm:cxn modelId="{26352100-0579-47A4-BEB4-AC3EE30A9F60}" type="presOf" srcId="{E1961F00-94A8-4D6C-AF43-108AD36567B8}" destId="{FE16CA96-8B82-4B63-ABE3-BAC79976197E}" srcOrd="0" destOrd="0" presId="urn:microsoft.com/office/officeart/2018/5/layout/IconCircleLabelList"/>
    <dgm:cxn modelId="{8EAEE9BE-51A3-4500-BEEA-F1537C3A6DFD}" srcId="{5344CF96-120A-4845-A3C4-C21EDB535D25}" destId="{961D80C2-94B6-42C2-B3A0-B873020A234B}" srcOrd="2" destOrd="0" parTransId="{CB1A6066-507D-4E4C-8955-58AA5D2D2388}" sibTransId="{66508020-DBCB-4928-855D-84980078F59D}"/>
    <dgm:cxn modelId="{B3EEED9C-8352-468D-A633-6083D4464DD2}" type="presOf" srcId="{5344CF96-120A-4845-A3C4-C21EDB535D25}" destId="{86783E77-6F7B-41C2-9A11-EEE34A91A2F8}" srcOrd="0" destOrd="0" presId="urn:microsoft.com/office/officeart/2018/5/layout/IconCircleLabelList"/>
    <dgm:cxn modelId="{BA60433A-7F32-4FF0-AB25-2F4036D8BB3A}" type="presOf" srcId="{961D80C2-94B6-42C2-B3A0-B873020A234B}" destId="{A291AEAE-4B41-4AE6-A115-F532D3FEE038}" srcOrd="0" destOrd="0" presId="urn:microsoft.com/office/officeart/2018/5/layout/IconCircleLabelList"/>
    <dgm:cxn modelId="{3BFD68A7-886B-4A44-ACDE-F22A86BC29E8}" srcId="{5344CF96-120A-4845-A3C4-C21EDB535D25}" destId="{D6A8D23B-D11E-49E4-A060-B8F96214A25D}" srcOrd="4" destOrd="0" parTransId="{F216E97F-8AFF-4F1D-92B4-0AE72960D00F}" sibTransId="{F0DB7437-9F69-4315-AB93-6B8BA52595D9}"/>
    <dgm:cxn modelId="{214B82D5-1C6D-4D8F-9417-DB1FE819D613}" srcId="{5344CF96-120A-4845-A3C4-C21EDB535D25}" destId="{26C7810D-2D49-42D2-AB62-FD6FA2F7CA44}" srcOrd="1" destOrd="0" parTransId="{63126E64-A262-4F6A-9E4F-C8C8133D4699}" sibTransId="{7450BAF6-5E54-491D-9969-90A43906670D}"/>
    <dgm:cxn modelId="{DB1E1925-8E3E-4736-BA3E-AC1918889858}" srcId="{5344CF96-120A-4845-A3C4-C21EDB535D25}" destId="{E2386456-6C5F-480E-A2F7-3E57D3486819}" srcOrd="3" destOrd="0" parTransId="{BB61E175-3EE8-4F20-BFD5-062ED6E2CC56}" sibTransId="{73C4B40B-6043-472A-8BAE-EA4391FE1C25}"/>
    <dgm:cxn modelId="{28D886BB-5B27-4D5F-B45B-83EB3CFDDE35}" type="presOf" srcId="{26C7810D-2D49-42D2-AB62-FD6FA2F7CA44}" destId="{75D6123A-4C20-4346-9EEE-918BD0ECB54E}" srcOrd="0" destOrd="0" presId="urn:microsoft.com/office/officeart/2018/5/layout/IconCircleLabelList"/>
    <dgm:cxn modelId="{749A78A0-730C-406C-8C84-936DB0EAC5FC}" type="presOf" srcId="{D6A8D23B-D11E-49E4-A060-B8F96214A25D}" destId="{5C9793DD-F416-4315-A064-1B9A10461B03}" srcOrd="0" destOrd="0" presId="urn:microsoft.com/office/officeart/2018/5/layout/IconCircleLabelList"/>
    <dgm:cxn modelId="{B3C8FD0B-94B9-4103-A6E1-55063389EDCE}" type="presParOf" srcId="{86783E77-6F7B-41C2-9A11-EEE34A91A2F8}" destId="{A81CC19E-DF5D-4D53-8F8A-ED572DAB1143}" srcOrd="0" destOrd="0" presId="urn:microsoft.com/office/officeart/2018/5/layout/IconCircleLabelList"/>
    <dgm:cxn modelId="{3B73C94F-A31E-4165-AE31-20F32C8893A7}" type="presParOf" srcId="{A81CC19E-DF5D-4D53-8F8A-ED572DAB1143}" destId="{0407F401-06EB-4F38-80C0-851FBFF27606}" srcOrd="0" destOrd="0" presId="urn:microsoft.com/office/officeart/2018/5/layout/IconCircleLabelList"/>
    <dgm:cxn modelId="{1686C86F-3764-42AF-B15D-FE8CFE3CDCA1}" type="presParOf" srcId="{A81CC19E-DF5D-4D53-8F8A-ED572DAB1143}" destId="{05938C4A-7879-447D-B7AD-0A06CEB133DC}" srcOrd="1" destOrd="0" presId="urn:microsoft.com/office/officeart/2018/5/layout/IconCircleLabelList"/>
    <dgm:cxn modelId="{4A47F219-F0CA-4FB4-AF1B-C960EE14D673}" type="presParOf" srcId="{A81CC19E-DF5D-4D53-8F8A-ED572DAB1143}" destId="{E642BBED-4B0A-4924-916D-C6D9FBF125B6}" srcOrd="2" destOrd="0" presId="urn:microsoft.com/office/officeart/2018/5/layout/IconCircleLabelList"/>
    <dgm:cxn modelId="{33817488-0161-4514-91D6-3D1B57170FB8}" type="presParOf" srcId="{A81CC19E-DF5D-4D53-8F8A-ED572DAB1143}" destId="{FE16CA96-8B82-4B63-ABE3-BAC79976197E}" srcOrd="3" destOrd="0" presId="urn:microsoft.com/office/officeart/2018/5/layout/IconCircleLabelList"/>
    <dgm:cxn modelId="{8532341D-FBB8-48EE-BC5A-B4D35CDEE7BF}" type="presParOf" srcId="{86783E77-6F7B-41C2-9A11-EEE34A91A2F8}" destId="{865B0CD5-157F-40EA-8882-38E957C0F15D}" srcOrd="1" destOrd="0" presId="urn:microsoft.com/office/officeart/2018/5/layout/IconCircleLabelList"/>
    <dgm:cxn modelId="{D3A7407B-2A7E-490E-BC4A-1DCB88FF6A22}" type="presParOf" srcId="{86783E77-6F7B-41C2-9A11-EEE34A91A2F8}" destId="{993DCE48-DA3C-49C2-8C07-AE3FD91767BD}" srcOrd="2" destOrd="0" presId="urn:microsoft.com/office/officeart/2018/5/layout/IconCircleLabelList"/>
    <dgm:cxn modelId="{AD0F2C7A-B8C2-4C11-AE05-D6BB4929B938}" type="presParOf" srcId="{993DCE48-DA3C-49C2-8C07-AE3FD91767BD}" destId="{DCA7832C-914C-4230-86BC-A738C4EFF08F}" srcOrd="0" destOrd="0" presId="urn:microsoft.com/office/officeart/2018/5/layout/IconCircleLabelList"/>
    <dgm:cxn modelId="{BF4C0A69-A072-46FA-8B59-8B8E1F044428}" type="presParOf" srcId="{993DCE48-DA3C-49C2-8C07-AE3FD91767BD}" destId="{C2395E87-14F3-462F-A37E-6BDCA3FBCD30}" srcOrd="1" destOrd="0" presId="urn:microsoft.com/office/officeart/2018/5/layout/IconCircleLabelList"/>
    <dgm:cxn modelId="{0773816F-00F0-462F-A4E0-FDB74E3C774A}" type="presParOf" srcId="{993DCE48-DA3C-49C2-8C07-AE3FD91767BD}" destId="{EE660359-4A6A-4412-A5E3-8FF10A926E6D}" srcOrd="2" destOrd="0" presId="urn:microsoft.com/office/officeart/2018/5/layout/IconCircleLabelList"/>
    <dgm:cxn modelId="{FE92755E-6B60-4B23-8DFF-74DDE91779AB}" type="presParOf" srcId="{993DCE48-DA3C-49C2-8C07-AE3FD91767BD}" destId="{75D6123A-4C20-4346-9EEE-918BD0ECB54E}" srcOrd="3" destOrd="0" presId="urn:microsoft.com/office/officeart/2018/5/layout/IconCircleLabelList"/>
    <dgm:cxn modelId="{D1C44024-562F-4072-A33C-1AC533BD80A9}" type="presParOf" srcId="{86783E77-6F7B-41C2-9A11-EEE34A91A2F8}" destId="{58167000-6E6E-4410-8A4B-32F9535400A7}" srcOrd="3" destOrd="0" presId="urn:microsoft.com/office/officeart/2018/5/layout/IconCircleLabelList"/>
    <dgm:cxn modelId="{60F1D8BB-DD63-4CDA-BACE-EDC8C25E9D11}" type="presParOf" srcId="{86783E77-6F7B-41C2-9A11-EEE34A91A2F8}" destId="{BECC6297-34AE-45B9-A2F9-121452C745AE}" srcOrd="4" destOrd="0" presId="urn:microsoft.com/office/officeart/2018/5/layout/IconCircleLabelList"/>
    <dgm:cxn modelId="{2A677877-1405-49EB-94DA-9FFA3E140B86}" type="presParOf" srcId="{BECC6297-34AE-45B9-A2F9-121452C745AE}" destId="{94C16ADD-D3B8-48DE-ACD9-109037194324}" srcOrd="0" destOrd="0" presId="urn:microsoft.com/office/officeart/2018/5/layout/IconCircleLabelList"/>
    <dgm:cxn modelId="{AF436FEA-326A-421C-ABFE-8A9A9DA54992}" type="presParOf" srcId="{BECC6297-34AE-45B9-A2F9-121452C745AE}" destId="{AA8D5532-8F51-40B2-B3CA-CF934713A021}" srcOrd="1" destOrd="0" presId="urn:microsoft.com/office/officeart/2018/5/layout/IconCircleLabelList"/>
    <dgm:cxn modelId="{BEBCAFC9-1D95-4BB8-BBB2-7063C0757348}" type="presParOf" srcId="{BECC6297-34AE-45B9-A2F9-121452C745AE}" destId="{E9F09B25-1213-4E41-A1D8-1B9BA211D353}" srcOrd="2" destOrd="0" presId="urn:microsoft.com/office/officeart/2018/5/layout/IconCircleLabelList"/>
    <dgm:cxn modelId="{450BECD3-45EA-4F12-9236-8C8783E017B0}" type="presParOf" srcId="{BECC6297-34AE-45B9-A2F9-121452C745AE}" destId="{A291AEAE-4B41-4AE6-A115-F532D3FEE038}" srcOrd="3" destOrd="0" presId="urn:microsoft.com/office/officeart/2018/5/layout/IconCircleLabelList"/>
    <dgm:cxn modelId="{F96F29E6-8349-4C59-AC15-C272C8C2F075}" type="presParOf" srcId="{86783E77-6F7B-41C2-9A11-EEE34A91A2F8}" destId="{F92B0C38-1074-4D85-A3A9-5A4008A8F3B6}" srcOrd="5" destOrd="0" presId="urn:microsoft.com/office/officeart/2018/5/layout/IconCircleLabelList"/>
    <dgm:cxn modelId="{2DAFA0B0-56B1-4A24-AB97-530C2D51E843}" type="presParOf" srcId="{86783E77-6F7B-41C2-9A11-EEE34A91A2F8}" destId="{B60B826F-82F4-446C-8F9E-635A0D47E449}" srcOrd="6" destOrd="0" presId="urn:microsoft.com/office/officeart/2018/5/layout/IconCircleLabelList"/>
    <dgm:cxn modelId="{A144524A-0603-45F3-8D91-CA12DBD496D5}" type="presParOf" srcId="{B60B826F-82F4-446C-8F9E-635A0D47E449}" destId="{1566999C-3998-48EC-A7D5-7F03ED6C4BC9}" srcOrd="0" destOrd="0" presId="urn:microsoft.com/office/officeart/2018/5/layout/IconCircleLabelList"/>
    <dgm:cxn modelId="{CC4EDAE2-83F1-4E8C-A8A0-95C40D86E3D5}" type="presParOf" srcId="{B60B826F-82F4-446C-8F9E-635A0D47E449}" destId="{4995B715-EB87-4B76-AA0E-942B9C637514}" srcOrd="1" destOrd="0" presId="urn:microsoft.com/office/officeart/2018/5/layout/IconCircleLabelList"/>
    <dgm:cxn modelId="{B4266656-95BF-4B4D-A221-D8C324FC068F}" type="presParOf" srcId="{B60B826F-82F4-446C-8F9E-635A0D47E449}" destId="{714BBBF1-08FD-413A-AE1B-7C0FD97F01CB}" srcOrd="2" destOrd="0" presId="urn:microsoft.com/office/officeart/2018/5/layout/IconCircleLabelList"/>
    <dgm:cxn modelId="{5A63D941-1F8D-4B7A-96EF-F7356D9C8F85}" type="presParOf" srcId="{B60B826F-82F4-446C-8F9E-635A0D47E449}" destId="{41DE757E-EBE2-42EB-B8B3-60598A5291FD}" srcOrd="3" destOrd="0" presId="urn:microsoft.com/office/officeart/2018/5/layout/IconCircleLabelList"/>
    <dgm:cxn modelId="{B45BE263-30CA-44E0-8013-3FFB756AF76C}" type="presParOf" srcId="{86783E77-6F7B-41C2-9A11-EEE34A91A2F8}" destId="{368350A0-9F16-4CBC-B611-C7AC708E7B8B}" srcOrd="7" destOrd="0" presId="urn:microsoft.com/office/officeart/2018/5/layout/IconCircleLabelList"/>
    <dgm:cxn modelId="{3560362E-FDC8-48D9-80C5-C6B4B73FD802}" type="presParOf" srcId="{86783E77-6F7B-41C2-9A11-EEE34A91A2F8}" destId="{DD658659-E09B-41A1-AA03-57CB626C06C5}" srcOrd="8" destOrd="0" presId="urn:microsoft.com/office/officeart/2018/5/layout/IconCircleLabelList"/>
    <dgm:cxn modelId="{2F098FB9-F675-4ED4-B365-47CF4D7A3114}" type="presParOf" srcId="{DD658659-E09B-41A1-AA03-57CB626C06C5}" destId="{01840183-C272-4684-A773-6303CA03C617}" srcOrd="0" destOrd="0" presId="urn:microsoft.com/office/officeart/2018/5/layout/IconCircleLabelList"/>
    <dgm:cxn modelId="{AAE403EE-1A19-43C2-BBB6-88E3AA075E22}" type="presParOf" srcId="{DD658659-E09B-41A1-AA03-57CB626C06C5}" destId="{11F3FCC1-614E-4A3E-A1BD-B084C8FB86C5}" srcOrd="1" destOrd="0" presId="urn:microsoft.com/office/officeart/2018/5/layout/IconCircleLabelList"/>
    <dgm:cxn modelId="{3F87A310-BC40-4241-A32A-909921F322DA}" type="presParOf" srcId="{DD658659-E09B-41A1-AA03-57CB626C06C5}" destId="{74D0C5A9-4D50-453F-B20E-50172BEEA55A}" srcOrd="2" destOrd="0" presId="urn:microsoft.com/office/officeart/2018/5/layout/IconCircleLabelList"/>
    <dgm:cxn modelId="{53E6FF9C-9DDC-4E6D-A6F2-70B4921C32C3}" type="presParOf" srcId="{DD658659-E09B-41A1-AA03-57CB626C06C5}" destId="{5C9793DD-F416-4315-A064-1B9A10461B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7F401-06EB-4F38-80C0-851FBFF27606}">
      <dsp:nvSpPr>
        <dsp:cNvPr id="0" name=""/>
        <dsp:cNvSpPr/>
      </dsp:nvSpPr>
      <dsp:spPr>
        <a:xfrm>
          <a:off x="967136" y="1065790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38C4A-7879-447D-B7AD-0A06CEB133DC}">
      <dsp:nvSpPr>
        <dsp:cNvPr id="0" name=""/>
        <dsp:cNvSpPr/>
      </dsp:nvSpPr>
      <dsp:spPr>
        <a:xfrm>
          <a:off x="1201136" y="1299791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6CA96-8B82-4B63-ABE3-BAC79976197E}">
      <dsp:nvSpPr>
        <dsp:cNvPr id="0" name=""/>
        <dsp:cNvSpPr/>
      </dsp:nvSpPr>
      <dsp:spPr>
        <a:xfrm>
          <a:off x="616136" y="25057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700" kern="1200">
              <a:latin typeface="Times New Roman"/>
              <a:cs typeface="Times New Roman"/>
            </a:rPr>
            <a:t>Water Logging</a:t>
          </a:r>
        </a:p>
      </dsp:txBody>
      <dsp:txXfrm>
        <a:off x="616136" y="2505791"/>
        <a:ext cx="1800000" cy="720000"/>
      </dsp:txXfrm>
    </dsp:sp>
    <dsp:sp modelId="{DCA7832C-914C-4230-86BC-A738C4EFF08F}">
      <dsp:nvSpPr>
        <dsp:cNvPr id="0" name=""/>
        <dsp:cNvSpPr/>
      </dsp:nvSpPr>
      <dsp:spPr>
        <a:xfrm>
          <a:off x="3082136" y="1065790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95E87-14F3-462F-A37E-6BDCA3FBCD30}">
      <dsp:nvSpPr>
        <dsp:cNvPr id="0" name=""/>
        <dsp:cNvSpPr/>
      </dsp:nvSpPr>
      <dsp:spPr>
        <a:xfrm>
          <a:off x="3316136" y="1299790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6123A-4C20-4346-9EEE-918BD0ECB54E}">
      <dsp:nvSpPr>
        <dsp:cNvPr id="0" name=""/>
        <dsp:cNvSpPr/>
      </dsp:nvSpPr>
      <dsp:spPr>
        <a:xfrm>
          <a:off x="2731136" y="25057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700" kern="1200">
              <a:latin typeface="Times New Roman"/>
              <a:cs typeface="Times New Roman"/>
            </a:rPr>
            <a:t>Water Logging Detected</a:t>
          </a:r>
        </a:p>
      </dsp:txBody>
      <dsp:txXfrm>
        <a:off x="2731136" y="2505791"/>
        <a:ext cx="1800000" cy="720000"/>
      </dsp:txXfrm>
    </dsp:sp>
    <dsp:sp modelId="{94C16ADD-D3B8-48DE-ACD9-109037194324}">
      <dsp:nvSpPr>
        <dsp:cNvPr id="0" name=""/>
        <dsp:cNvSpPr/>
      </dsp:nvSpPr>
      <dsp:spPr>
        <a:xfrm>
          <a:off x="5197136" y="1065790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D5532-8F51-40B2-B3CA-CF934713A021}">
      <dsp:nvSpPr>
        <dsp:cNvPr id="0" name=""/>
        <dsp:cNvSpPr/>
      </dsp:nvSpPr>
      <dsp:spPr>
        <a:xfrm>
          <a:off x="5431136" y="1299790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1AEAE-4B41-4AE6-A115-F532D3FEE038}">
      <dsp:nvSpPr>
        <dsp:cNvPr id="0" name=""/>
        <dsp:cNvSpPr/>
      </dsp:nvSpPr>
      <dsp:spPr>
        <a:xfrm>
          <a:off x="4846136" y="25057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700" kern="1200">
              <a:latin typeface="Times New Roman"/>
              <a:cs typeface="Times New Roman"/>
            </a:rPr>
            <a:t>Admin. Notified</a:t>
          </a:r>
        </a:p>
      </dsp:txBody>
      <dsp:txXfrm>
        <a:off x="4846136" y="2505791"/>
        <a:ext cx="1800000" cy="720000"/>
      </dsp:txXfrm>
    </dsp:sp>
    <dsp:sp modelId="{1566999C-3998-48EC-A7D5-7F03ED6C4BC9}">
      <dsp:nvSpPr>
        <dsp:cNvPr id="0" name=""/>
        <dsp:cNvSpPr/>
      </dsp:nvSpPr>
      <dsp:spPr>
        <a:xfrm>
          <a:off x="7312136" y="1065790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5B715-EB87-4B76-AA0E-942B9C637514}">
      <dsp:nvSpPr>
        <dsp:cNvPr id="0" name=""/>
        <dsp:cNvSpPr/>
      </dsp:nvSpPr>
      <dsp:spPr>
        <a:xfrm>
          <a:off x="7546136" y="1299790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E757E-EBE2-42EB-B8B3-60598A5291FD}">
      <dsp:nvSpPr>
        <dsp:cNvPr id="0" name=""/>
        <dsp:cNvSpPr/>
      </dsp:nvSpPr>
      <dsp:spPr>
        <a:xfrm>
          <a:off x="6961136" y="25057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700" kern="1200">
              <a:latin typeface="Times New Roman"/>
              <a:cs typeface="Times New Roman"/>
            </a:rPr>
            <a:t>Area Location Sent</a:t>
          </a:r>
        </a:p>
      </dsp:txBody>
      <dsp:txXfrm>
        <a:off x="6961136" y="2505791"/>
        <a:ext cx="1800000" cy="720000"/>
      </dsp:txXfrm>
    </dsp:sp>
    <dsp:sp modelId="{01840183-C272-4684-A773-6303CA03C617}">
      <dsp:nvSpPr>
        <dsp:cNvPr id="0" name=""/>
        <dsp:cNvSpPr/>
      </dsp:nvSpPr>
      <dsp:spPr>
        <a:xfrm>
          <a:off x="9427136" y="1065790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3FCC1-614E-4A3E-A1BD-B084C8FB86C5}">
      <dsp:nvSpPr>
        <dsp:cNvPr id="0" name=""/>
        <dsp:cNvSpPr/>
      </dsp:nvSpPr>
      <dsp:spPr>
        <a:xfrm>
          <a:off x="9661136" y="1299790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793DD-F416-4315-A064-1B9A10461B03}">
      <dsp:nvSpPr>
        <dsp:cNvPr id="0" name=""/>
        <dsp:cNvSpPr/>
      </dsp:nvSpPr>
      <dsp:spPr>
        <a:xfrm>
          <a:off x="9076136" y="25057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700" kern="1200">
              <a:latin typeface="Times New Roman"/>
              <a:cs typeface="Times New Roman"/>
            </a:rPr>
            <a:t>Blocked Pipe Detected</a:t>
          </a:r>
        </a:p>
      </dsp:txBody>
      <dsp:txXfrm>
        <a:off x="9076136" y="250579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16722 7511 16383 0 0,'2'-2'0'0'0,"1"-3"0"0"0,2-1 0 0 0,3-1 0 0 0,1 0 0 0 0,0-1 0 0 0,1 1 0 0 0,0 2 0 0 0,-1-1 0 0 0,0 1 0 0 0,0-3 0 0 0,2-1 0 0 0,1 0 0 0 0,-2-2 0 0 0,0 2 0 0 0,0 2 0 0 0,1 2 0 0 0,1 1 0 0 0,0-1 0 0 0,3-2 0 0 0,0-1 0 0 0,2-2 0 0 0,-2 2 0 0 0,0 0 0 0 0,0 0 0 0 0,-1 3 0 0 0,-1 2 0 0 0,-2-4 0 0 0,-1 0 0 0 0,0 1 0 0 0,0 2 0 0 0,2 1 0 0 0,-2-1 0 0 0,2 0 0 0 0,1 1 0 0 0,0-1 0 0 0,-1-3 0 0 0,1 1 0 0 0,1 0 0 0 0,3 2 0 0 0,-1 2 0 0 0,-1-2 0 0 0,-2 1 0 0 0,-1-3 0 0 0,0 1 0 0 0,0 1 0 0 0,1 1 0 0 0,-1 1 0 0 0,1-3 0 0 0,3-4 0 0 0,-1 0 0 0 0,-1 0 0 0 0,-2 0 0 0 0,0 3 0 0 0,0 2 0 0 0,0 1 0 0 0,1 2 0 0 0,2 1 0 0 0,1 0 0 0 0,-1-4 0 0 0,0-2 0 0 0,0 1 0 0 0,-1 1 0 0 0,2 0 0 0 0,1-1 0 0 0,-1-2 0 0 0,0 1 0 0 0,-2 1 0 0 0,-1 2 0 0 0,1 1 0 0 0,-1-1 0 0 0,1 0 0 0 0,-1 0 0 0 0,2 1 0 0 0,1 1 0 0 0,2-2 0 0 0,1-3 0 0 0,-2 1 0 0 0,-1-1 0 0 0,-1 3 0 0 0,0 0 0 0 0,-1 2 0 0 0,-1 0 0 0 0,0 1 0 0 0,2 0 0 0 0,0 0 0 0 0,1-2 0 0 0,0-1 0 0 0,-2 1 0 0 0,1 0 0 0 0,-2 0 0 0 0,1 1 0 0 0,-1-2 0 0 0,0 0 0 0 0,0 0 0 0 0,-3-1 0 0 0,0-1 0 0 0,3 1 0 0 0,1 2 0 0 0,-2-2 0 0 0,-1 0 0 0 0,1 0 0 0 0,0 2 0 0 0,0 1 0 0 0,3 0 0 0 0,-1 0 0 0 0,2 1 0 0 0,0 0 0 0 0,-1 1 0 0 0,1-1 0 0 0,1 0 0 0 0,-1 0 0 0 0,0 0 0 0 0,-1 0 0 0 0,-2 0 0 0 0,1 0 0 0 0,-1 0 0 0 0,0 0 0 0 0,0 0 0 0 0,0 0 0 0 0,0 0 0 0 0,1 0 0 0 0,-1 0 0 0 0,-1 0 0 0 0,1 0 0 0 0,0 0 0 0 0,1 0 0 0 0,-1 0 0 0 0,-2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0-2147483648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19500 7275 16383 0 0,'2'0'0'0'0,"3"0"0"0"0,1-2 0 0 0,2-1 0 0 0,1 0 0 0 0,1 1 0 0 0,2 0 0 0 0,-1-1 0 0 0,-1 0 0 0 0,1 0 0 0 0,0 0 0 0 0,1 2 0 0 0,1 0 0 0 0,-3-2 0 0 0,0 0 0 0 0,-2-4 0 0 0,0-1 0 0 0,-1-2 0 0 0,0 2 0 0 0,1 1 0 0 0,2 3 0 0 0,1 1 0 0 0,1 2 0 0 0,1 0 0 0 0,0 1 0 0 0,1 1 0 0 0,-1-1 0 0 0,-1-2 0 0 0,-2 0 0 0 0,1-1 0 0 0,0 1 0 0 0,0 0 0 0 0,2-1 0 0 0,-1-1 0 0 0,1 1 0 0 0,-2-1 0 0 0,0-1 0 0 0,-1 1 0 0 0,1 2 0 0 0,1 0 0 0 0,0 1 0 0 0,1 1 0 0 0,0 0 0 0 0,0 0 0 0 0,0 0 0 0 0,1 0 0 0 0,-1 0 0 0 0,-2-2 0 0 0,-1-1 0 0 0,1 0 0 0 0,0 1 0 0 0,0 0 0 0 0,2 1 0 0 0,-1 1 0 0 0,1 0 0 0 0,1 0 0 0 0,-1 0 0 0 0,0 0 0 0 0,3 0 0 0 0,0 0 0 0 0,0 0 0 0 0,0 0 0 0 0,-1 0 0 0 0,-1 0 0 0 0,-5 0 0 0 0,-6 0 0 0 0,-3 2 0 0 0,-5 1 0 0 0,-3 0 0 0 0,-1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20159 6905 16383 0 0,'-2'0'0'0'0,"-3"0"0"0"0,-3 0 0 0 0,-2 0 0 0 0,3 0 0 0 0,4 0 0 0 0,6 0 0 0 0,4 0 0 0 0,2 0 0 0 0,3 0 0 0 0,2 0 0 0 0,0 0 0 0 0,0 0 0 0 0,0 0 0 0 0,0 0 0 0 0,0 0 0 0 0,0 0 0 0 0,-1 0 0 0 0,0 0 0 0 0,0 0 0 0 0,0 0 0 0 0,0 0 0 0 0,-4 0 0 0 0,-4-3 0 0 0,-5 0 0 0 0,-5 0 0 0 0,-4 1 0 0 0,-2 1 0 0 0,-2 0 0 0 0,0 0 0 0 0,-1 1 0 0 0,0 0 0 0 0,0 0 0 0 0,-2 0 0 0 0,-1 0 0 0 0,1 0 0 0 0,0 0 0 0 0,-1 0 0 0 0,0 0 0 0 0,1 0 0 0 0,1 0 0 0 0,0 0 0 0 0,1 0 0 0 0,0 0 0 0 0,1 0 0 0 0,2 3 0 0 0,1 0 0 0 0,2-3 0 0 0,5-1 0 0 0,2-4 0 0 0,5-3 0 0 0,0-1 0 0 0,3-1 0 0 0,0-7 0 0 0,0 1 0 0 0,0 0 0 0 0,-1 1 0 0 0,-3 0 0 0 0,0 1 0 0 0,-2 1 0 0 0,-1-1 0 0 0,0 2 0 0 0,0-1 0 0 0,-1 0 0 0 0,1 0 0 0 0,0 7 0 0 0,0 1 0 0 0,0 1 0 0 0,-3-3 0 0 0,0-1 0 0 0,-2 0 0 0 0,0 0 0 0 0,-2 0 0 0 0,-1 2 0 0 0,-3 3 0 0 0,0 0 0 0 0,0 0 0 0 0,1 0 0 0 0,0 0 0 0 0,2-1 0 0 0,-1 0 0 0 0,1-2 0 0 0,1 0 0 0 0,0-1 0 0 0,0 1 0 0 0,-1 1 0 0 0,-2 2 0 0 0,-1 1 0 0 0,3 1 0 0 0,4-2 0 0 0,4 0 0 0 0,4 1 0 0 0,4 0 0 0 0,3 0 0 0 0,2 2 0 0 0,1 1 0 0 0,0 2 0 0 0,0 0 0 0 0,-1 0 0 0 0,-2 1 0 0 0,0 0 0 0 0,-3 1 0 0 0,0 1 0 0 0,-1 1 0 0 0,-2 1 0 0 0,0 0 0 0 0,2-2 0 0 0,1-1 0 0 0,3-3 0 0 0,1 0 0 0 0,0 1 0 0 0,-1 2 0 0 0,0 0 0 0 0,-1 0 0 0 0,1-1 0 0 0,-2 0 0 0 0,1 1 0 0 0,-3 0 0 0 0,1 1 0 0 0,1-2 0 0 0,1-1 0 0 0,-1 2 0 0 0,0-1 0 0 0,1-1 0 0 0,-1 1 0 0 0,-1 1 0 0 0,0 1 0 0 0,-1-1 0 0 0,2 0 0 0 0,1-2 0 0 0,1-1 0 0 0,-1 1 0 0 0,-1 1 0 0 0,2-1 0 0 0,0-1 0 0 0,0-1 0 0 0,-3 0 0 0 0,-5-1 0 0 0,-6 0 0 0 0,-5 0 0 0 0,-2 0 0 0 0,-1 1 0 0 0,0 2 0 0 0,1 0 0 0 0,-2-1 0 0 0,-1 0 0 0 0,0-1 0 0 0,0-1 0 0 0,0 0 0 0 0,0 0 0 0 0,-1 0 0 0 0,1 0 0 0 0,2-2 0 0 0,1-1 0 0 0,-1 0 0 0 0,0 0 0 0 0,1 2 0 0 0,-2 1 0 0 0,-1-1 0 0 0,0 1 0 0 0,4 0 0 0 0,4-2 0 0 0,5-1 0 0 0,4 0 0 0 0,5 1 0 0 0,2 0 0 0 0,2 2 0 0 0,1-1 0 0 0,-1 1 0 0 0,1 0 0 0 0,0 0 0 0 0,0 0 0 0 0,0 0 0 0 0,-1 0 0 0 0,-2 3 0 0 0,2 0 0 0 0,-2 2 0 0 0,-3 1 0 0 0,0 2 0 0 0,-1 0 0 0 0,-1 0 0 0 0,0 0 0 0 0,1-2 0 0 0,-2 2 0 0 0,1-2 0 0 0,3-1 0 0 0,0 0 0 0 0,3 0 0 0 0,0-1 0 0 0,-1-4 0 0 0,-3-3 0 0 0,-3-5 0 0 0,-2-2 0 0 0,-1-2 0 0 0,-4 1 0 0 0,-3 2 0 0 0,-4 3 0 0 0,-2 3 0 0 0,-1 3 0 0 0,-2 3 0 0 0,0 0 0 0 0,3-3 0 0 0,1-1 0 0 0,-1 0 0 0 0,0 0 0 0 0,-1-1 0 0 0,0 2 0 0 0,-1-1 0 0 0,0 1 0 0 0,0 0 0 0 0,-1 0 0 0 0,1 0 0 0 0,0 0 0 0 0,-1 0 0 0 0,2 0 0 0 0,1 2 0 0 0,3 3 0 0 0,7 1 0 0 0,7-1 0 0 0,3-1 0 0 0,3-1 0 0 0,2-2 0 0 0,1 0 0 0 0,-3 2 0 0 0,-3 2 0 0 0,-3 3 0 0 0,-4 0 0 0 0,-6-2 0 0 0,-2-3 0 0 0,1-5 0 0 0,3-3 0 0 0,4 1 0 0 0,1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17648 7167 16383 0 0,'2'0'0'0'0,"3"0"0"0"0,3 0 0 0 0,3 0 0 0 0,-2-2 0 0 0,2-1 0 0 0,-3-2 0 0 0,1-1 0 0 0,0 2 0 0 0,-1-2 0 0 0,0 1 0 0 0,2-1 0 0 0,0 2 0 0 0,2 3 0 0 0,0 0 0 0 0,1 2 0 0 0,0-1 0 0 0,1 1 0 0 0,-3-3 0 0 0,-1 0 0 0 0,1-1 0 0 0,-2-1 0 0 0,-1-1 0 0 0,2 2 0 0 0,0 0 0 0 0,2-1 0 0 0,0 0 0 0 0,0 1 0 0 0,1 1 0 0 0,0 0 0 0 0,-2-1 0 0 0,0 0 0 0 0,-3-2 0 0 0,0-1 0 0 0,1 2 0 0 0,-2-4 0 0 0,2 0 0 0 0,0 2 0 0 0,-1-2 0 0 0,0 2 0 0 0,2 1 0 0 0,0 0 0 0 0,2 0 0 0 0,0 1 0 0 0,1 2 0 0 0,3 0 0 0 0,-2-1 0 0 0,-1 0 0 0 0,0 0 0 0 0,-2-1 0 0 0,-2-1 0 0 0,1 3 0 0 0,1-1 0 0 0,0-1 0 0 0,1 0 0 0 0,-1-1 0 0 0,-1-1 0 0 0,0 2 0 0 0,1 1 0 0 0,1 1 0 0 0,0 1 0 0 0,1-4 0 0 0,0-1 0 0 0,1 0 0 0 0,-1 2 0 0 0,0 1 0 0 0,1 1 0 0 0,-1 1 0 0 0,0 1 0 0 0,1 0 0 0 0,-1 0 0 0 0,0 0 0 0 0,0 1 0 0 0,0-1 0 0 0,1 0 0 0 0,-1 0 0 0 0,-1 0 0 0 0,1 0 0 0 0,1 0 0 0 0,-1 0 0 0 0,0 0 0 0 0,0 0 0 0 0,1 0 0 0 0,-1 0 0 0 0,0 0 0 0 0,0 0 0 0 0,0 0 0 0 0,1 0 0 0 0,-1 0 0 0 0,0 0 0 0 0,0 0 0 0 0,1 0 0 0 0,-1 0 0 0 0,0 0 0 0 0,0 0 0 0 0,1 0 0 0 0,-6 0 0 0 0,-3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16748 7418 16383 0 0,'0'-3'0'0'0,"2"0"0"0"0,1-2 0 0 0,2-2 0 0 0,3-1 0 0 0,-1 0 0 0 0,2 0 0 0 0,1 3 0 0 0,-2-2 0 0 0,1 2 0 0 0,2-2 0 0 0,0 1 0 0 0,1 2 0 0 0,-2-1 0 0 0,0 0 0 0 0,0 1 0 0 0,1 2 0 0 0,-1-2 0 0 0,-1 0 0 0 0,1 1 0 0 0,1 1 0 0 0,-2-2 0 0 0,1 0 0 0 0,1 1 0 0 0,0 1 0 0 0,0 0 0 0 0,-1-1 0 0 0,0 0 0 0 0,-2-3 0 0 0,0-1 0 0 0,1 0 0 0 0,1 1 0 0 0,2 1 0 0 0,0 3 0 0 0,-2-2 0 0 0,0 0 0 0 0,0-1 0 0 0,-4-2 0 0 0,0 0 0 0 0,1 0 0 0 0,-1 0 0 0 0,2 2 0 0 0,-2-2 0 0 0,2 1 0 0 0,-2-1 0 0 0,1 1 0 0 0,0-1 0 0 0,0 1 0 0 0,1 1 0 0 0,2 2 0 0 0,-1-3 0 0 0,0-1 0 0 0,1 1 0 0 0,0-1 0 0 0,-1 1 0 0 0,1 1 0 0 0,0 2 0 0 0,0-1 0 0 0,-1 0 0 0 0,-1-1 0 0 0,0 0 0 0 0,1-1 0 0 0,1 3 0 0 0,1 1 0 0 0,1 1 0 0 0,1 1 0 0 0,1 0 0 0 0,-3-2 0 0 0,0-1 0 0 0,-1 1 0 0 0,1-1 0 0 0,1 2 0 0 0,1 0 0 0 0,-1 1 0 0 0,-1-3 0 0 0,-1 0 0 0 0,1 0 0 0 0,0 1 0 0 0,2-2 0 0 0,-3-2 0 0 0,-1 0 0 0 0,2 1 0 0 0,-1 1 0 0 0,2 1 0 0 0,-2-1 0 0 0,0 1 0 0 0,0-2 0 0 0,1-1 0 0 0,-1 0 0 0 0,-1 0 0 0 0,-1-1 0 0 0,1 1 0 0 0,0 1 0 0 0,1 1 0 0 0,1 2 0 0 0,1 1 0 0 0,1 1 0 0 0,0 0 0 0 0,0 0 0 0 0,-2-2 0 0 0,0 0 0 0 0,0-1 0 0 0,0 1 0 0 0,-1-3 0 0 0,-1 1 0 0 0,1-2 0 0 0,1 1 0 0 0,0 0 0 0 0,-1 0 0 0 0,0 0 0 0 0,1 1 0 0 0,0 1 0 0 0,0 1 0 0 0,2 2 0 0 0,0-1 0 0 0,1-1 0 0 0,-1-1 0 0 0,0 1 0 0 0,-2-3 0 0 0,0 1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19182 6403 16383 0 0,'3'0'0'0'0,"2"0"0"0"0,3 0 0 0 0,2 0 0 0 0,2 0 0 0 0,1 0 0 0 0,0 0 0 0 0,1 0 0 0 0,2 2 0 0 0,0 1 0 0 0,1 0 0 0 0,-1-1 0 0 0,-4 2 0 0 0,0-3 0 0 0,-1-1 0 0 0,0 0 0 0 0,-1 0 0 0 0,2 0 0 0 0,1-1 0 0 0,0 1 0 0 0,0-1 0 0 0,0 3 0 0 0,1 0 0 0 0,-1 1 0 0 0,0-1 0 0 0,0 0 0 0 0,0-1 0 0 0,0 2 0 0 0,0 2 0 0 0,1 1 0 0 0,-1-1 0 0 0,0-2 0 0 0,0 0 0 0 0,0-2 0 0 0,1 0 0 0 0,-1-1 0 0 0,-3 2 0 0 0,0 1 0 0 0,3 2 0 0 0,1 0 0 0 0,0-1 0 0 0,-2 2 0 0 0,0-2 0 0 0,-1 0 0 0 0,0-1 0 0 0,-1 1 0 0 0,-1-1 0 0 0,0 3 0 0 0,2-1 0 0 0,0-2 0 0 0,2 5 0 0 0,-1 0 0 0 0,2-1 0 0 0,-1-2 0 0 0,0-3 0 0 0,-2 2 0 0 0,-2 2 0 0 0,-2 0 0 0 0,1-1 0 0 0,0-1 0 0 0,1 0 0 0 0,0 0 0 0 0,2 1 0 0 0,3 3 0 0 0,1-1 0 0 0,-1 1 0 0 0,1-1 0 0 0,-3 3 0 0 0,-1-1 0 0 0,0-2 0 0 0,-1 1 0 0 0,1-1 0 0 0,2-3 0 0 0,-3 2 0 0 0,-2 0 0 0 0,-1 3 0 0 0,1-1 0 0 0,-1 1 0 0 0,1-3 0 0 0,1 0 0 0 0,1-2 0 0 0,2 0 0 0 0,-2 2 0 0 0,0 0 0 0 0,-1 1 0 0 0,2-1 0 0 0,-1 2 0 0 0,-1-2 0 0 0,1 3 0 0 0,-1-2 0 0 0,-3-3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19315 7458 16383 0 0,'0'-2'0'0'0,"2"-1"0"0"0,3-2 0 0 0,3 0 0 0 0,3 0 0 0 0,-2 0 0 0 0,0 0 0 0 0,0-2 0 0 0,-1 1 0 0 0,2 3 0 0 0,0 0 0 0 0,2-2 0 0 0,0 1 0 0 0,1 1 0 0 0,-1 1 0 0 0,1-2 0 0 0,1 1 0 0 0,-1-1 0 0 0,0 2 0 0 0,-2-2 0 0 0,-1 1 0 0 0,0-1 0 0 0,1 2 0 0 0,1 0 0 0 0,-2-1 0 0 0,-1 0 0 0 0,2 0 0 0 0,-1 1 0 0 0,1 0 0 0 0,4 1 0 0 0,1 1 0 0 0,-1 0 0 0 0,1 0 0 0 0,-2 0 0 0 0,0 0 0 0 0,0 0 0 0 0,-2-2 0 0 0,-2-1 0 0 0,0 1 0 0 0,1-1 0 0 0,0 2 0 0 0,1 0 0 0 0,0 0 0 0 0,1 1 0 0 0,0-2 0 0 0,1-1 0 0 0,-2 0 0 0 0,2 1 0 0 0,-1 0 0 0 0,0 1 0 0 0,0 1 0 0 0,1 0 0 0 0,-4-3 0 0 0,0 0 0 0 0,0 2 0 0 0,1-1 0 0 0,1 0 0 0 0,0 1 0 0 0,1-2 0 0 0,-1 0 0 0 0,1 0 0 0 0,3 1 0 0 0,-2-2 0 0 0,-1 0 0 0 0,0 1 0 0 0,-2 1 0 0 0,2-2 0 0 0,0 0 0 0 0,0 1 0 0 0,0 0 0 0 0,0 2 0 0 0,-1 0 0 0 0,3 1 0 0 0,2-1 0 0 0,-1 2 0 0 0,-1-1 0 0 0,-1 0 0 0 0,0 0 0 0 0,0 0 0 0 0,-3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19182 7310 16383 0 0,'3'0'0'0'0,"2"0"0"0"0,1-2 0 0 0,1-3 0 0 0,0-2 0 0 0,1-2 0 0 0,1 3 0 0 0,-2-1 0 0 0,2 1 0 0 0,-2-1 0 0 0,1 1 0 0 0,1-2 0 0 0,1-1 0 0 0,-1-1 0 0 0,0 3 0 0 0,1-2 0 0 0,1 2 0 0 0,2 1 0 0 0,0-3 0 0 0,-2-1 0 0 0,-1 2 0 0 0,-1 1 0 0 0,2 2 0 0 0,-2 1 0 0 0,2-3 0 0 0,1 1 0 0 0,1 1 0 0 0,1 2 0 0 0,0-1 0 0 0,0-2 0 0 0,0-1 0 0 0,-1 2 0 0 0,0 1 0 0 0,-2 1 0 0 0,1-1 0 0 0,2 0 0 0 0,0 2 0 0 0,-3-2 0 0 0,0 0 0 0 0,-1 1 0 0 0,1 2 0 0 0,-1-3 0 0 0,-1 0 0 0 0,-1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19126 6509 16383 0 0,'-2'0'0'0'0,"1"0"0"0"0,4 0 0 0 0,3 0 0 0 0,2 0 0 0 0,3 0 0 0 0,1 0 0 0 0,1 0 0 0 0,1 0 0 0 0,0 0 0 0 0,0 0 0 0 0,-1 0 0 0 0,0 0 0 0 0,0 0 0 0 0,1 0 0 0 0,-1 0 0 0 0,-2 2 0 0 0,-2 1 0 0 0,-1 2 0 0 0,0-1 0 0 0,3 3 0 0 0,2-1 0 0 0,1-1 0 0 0,-2 1 0 0 0,-2-2 0 0 0,2 0 0 0 0,-1-1 0 0 0,1-1 0 0 0,-2 1 0 0 0,-2 2 0 0 0,-1 1 0 0 0,0 0 0 0 0,3 1 0 0 0,-2 0 0 0 0,1 0 0 0 0,0-3 0 0 0,0 2 0 0 0,0-1 0 0 0,0-1 0 0 0,1 3 0 0 0,2-1 0 0 0,0 1 0 0 0,-1 0 0 0 0,-1-1 0 0 0,0-2 0 0 0,-1 1 0 0 0,-1 0 0 0 0,2 1 0 0 0,-2 2 0 0 0,0-2 0 0 0,-1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524163-2147483648 16383 0 0,'-101'0'0'0'0,"-200"0"0"0"0,50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2:03:18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19956 6852 16383 0 0,'0'-6'0'0'0,"-2"1"0"0"0,-1 1 0 0 0,-3-2 0 0 0,-1 4 0 0 0,0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customXml" Target="../ink/ink13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EBF87945-A001-489F-9D9B-7D9435F0B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D9E6B-F77A-409E-A63B-157FC7A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imes New Roman"/>
                <a:cs typeface="Calibri Light"/>
              </a:rPr>
              <a:t>Overview &amp; Impact of Problem</a:t>
            </a:r>
            <a:endParaRPr lang="en-US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07E777-165D-48E2-B369-425CDCCE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854" y="2050697"/>
            <a:ext cx="5939097" cy="4701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Mega cities like Kolkata struggle majorly with water logging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Heavy/seasonal rain results in water logging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Blockage in sewage pipes are another reason for this problem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Irregular maintenance cause blockage in sewage pipes 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Water borne diseases rises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Illness in surrounding families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Increases reduction potential of soil</a:t>
            </a:r>
          </a:p>
          <a:p>
            <a:pPr algn="just"/>
            <a:r>
              <a:rPr lang="en-US" sz="2400" dirty="0" smtClean="0">
                <a:latin typeface="Times New Roman"/>
                <a:cs typeface="Calibri" panose="020F0502020204030204"/>
              </a:rPr>
              <a:t>Changes chemical equilibrium of soil</a:t>
            </a:r>
            <a:endParaRPr lang="en-US" sz="2400" dirty="0">
              <a:latin typeface="Times New Roman"/>
              <a:cs typeface="Calibri" panose="020F0502020204030204"/>
            </a:endParaRPr>
          </a:p>
        </p:txBody>
      </p:sp>
      <p:pic>
        <p:nvPicPr>
          <p:cNvPr id="5" name="Picture 6" descr="A picture containing outdoor, nature, way&#10;&#10;Description automatically generated">
            <a:extLst>
              <a:ext uri="{FF2B5EF4-FFF2-40B4-BE49-F238E27FC236}">
                <a16:creationId xmlns="" xmlns:a16="http://schemas.microsoft.com/office/drawing/2014/main" id="{21B7535E-F259-4057-8F1F-4DC4D684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1" y="2050697"/>
            <a:ext cx="5777088" cy="43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="" xmlns:a16="http://schemas.microsoft.com/office/drawing/2014/main" id="{EBAD2DFF-9BA3-459D-8636-C1237C6E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78" y="223573"/>
            <a:ext cx="7732888" cy="3306408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="" xmlns:a16="http://schemas.microsoft.com/office/drawing/2014/main" id="{2CC40309-1A59-465A-940F-6CE2F478B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7" r="152" b="-529"/>
          <a:stretch/>
        </p:blipFill>
        <p:spPr>
          <a:xfrm>
            <a:off x="951088" y="3719447"/>
            <a:ext cx="10442222" cy="29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="" xmlns:a16="http://schemas.microsoft.com/office/drawing/2014/main" id="{174C93D8-1C69-4EEA-8A96-42921BCC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806" y="132293"/>
            <a:ext cx="8566165" cy="6129337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9BC1977-B19F-49FA-B340-AF207C59EDDD}"/>
              </a:ext>
            </a:extLst>
          </p:cNvPr>
          <p:cNvSpPr txBox="1"/>
          <p:nvPr/>
        </p:nvSpPr>
        <p:spPr>
          <a:xfrm>
            <a:off x="-2823" y="6333065"/>
            <a:ext cx="12197643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>
                <a:latin typeface="Times New Roman"/>
                <a:cs typeface="Times New Roman"/>
              </a:rPr>
              <a:t>Road nodal point </a:t>
            </a:r>
            <a:r>
              <a:rPr lang="en-US" sz="2400" b="1" i="1" dirty="0">
                <a:latin typeface="Times New Roman"/>
                <a:ea typeface="+mn-lt"/>
                <a:cs typeface="+mn-lt"/>
              </a:rPr>
              <a:t>in Kolkata where seasonal (time) water logging observed</a:t>
            </a:r>
          </a:p>
        </p:txBody>
      </p:sp>
    </p:spTree>
    <p:extLst>
      <p:ext uri="{BB962C8B-B14F-4D97-AF65-F5344CB8AC3E}">
        <p14:creationId xmlns:p14="http://schemas.microsoft.com/office/powerpoint/2010/main" val="7571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="" xmlns:a16="http://schemas.microsoft.com/office/drawing/2014/main" id="{729EBD54-30CB-4FEC-A494-0265EB349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467" y="261851"/>
            <a:ext cx="10143065" cy="5644444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E14596-9760-414B-9584-00E25A9BFBA1}"/>
              </a:ext>
            </a:extLst>
          </p:cNvPr>
          <p:cNvSpPr txBox="1"/>
          <p:nvPr/>
        </p:nvSpPr>
        <p:spPr>
          <a:xfrm>
            <a:off x="-2822" y="6121399"/>
            <a:ext cx="12197644" cy="553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i="1" dirty="0">
                <a:latin typeface="Times New Roman"/>
                <a:cs typeface="Times New Roman"/>
              </a:rPr>
              <a:t>Area where </a:t>
            </a:r>
            <a:r>
              <a:rPr lang="en-US" sz="3000" b="1" i="1" dirty="0">
                <a:latin typeface="Times New Roman"/>
                <a:ea typeface="+mn-lt"/>
                <a:cs typeface="+mn-lt"/>
              </a:rPr>
              <a:t>seasonal water logging is maximum</a:t>
            </a:r>
            <a:endParaRPr lang="en-US" sz="3000" b="1" i="1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7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FF76B9-219D-4469-AF87-0236D29032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B88BD78-87E1-424D-B479-C37D8E41B1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05EB894-9410-4B20-95E4-7A25101AB8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166E38B6-B050-4340-8E8F-3A971DADC0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E80C965-DB6D-4F81-9E9E-B027384D0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633C5E46-DAC5-4661-9C87-22B08E2A51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radar chart&#10;&#10;Description automatically generated">
            <a:extLst>
              <a:ext uri="{FF2B5EF4-FFF2-40B4-BE49-F238E27FC236}">
                <a16:creationId xmlns="" xmlns:a16="http://schemas.microsoft.com/office/drawing/2014/main" id="{05E75A31-4C8A-4812-A070-B2755837B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6" r="661" b="253"/>
          <a:stretch/>
        </p:blipFill>
        <p:spPr>
          <a:xfrm>
            <a:off x="1826986" y="714023"/>
            <a:ext cx="8481584" cy="5486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095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9428D-BF83-404C-8CF3-8409345E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/>
                <a:cs typeface="Calibri Light"/>
              </a:rPr>
              <a:t>Impact of the Solution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FB1614-DEC0-41A8-BBD5-5B8098BD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65" y="2812887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just"/>
            <a:r>
              <a:rPr lang="en-US" sz="2400" dirty="0">
                <a:latin typeface="Times New Roman"/>
                <a:cs typeface="Calibri" panose="020F0502020204030204"/>
              </a:rPr>
              <a:t>The administration will get real time situation and notification directly on time.</a:t>
            </a:r>
            <a:endParaRPr lang="en-US" dirty="0"/>
          </a:p>
          <a:p>
            <a:pPr marL="342900" indent="-342900" algn="just"/>
            <a:r>
              <a:rPr lang="en-US" sz="2400" dirty="0">
                <a:latin typeface="Times New Roman"/>
                <a:cs typeface="Calibri" panose="020F0502020204030204"/>
              </a:rPr>
              <a:t>They get information about the level of water logging. It will indicate the severity of the water logging.</a:t>
            </a:r>
          </a:p>
          <a:p>
            <a:pPr marL="342900" indent="-342900" algn="just"/>
            <a:r>
              <a:rPr lang="en-US" sz="2400" dirty="0">
                <a:latin typeface="Times New Roman"/>
                <a:cs typeface="Calibri" panose="020F0502020204030204"/>
              </a:rPr>
              <a:t>The exact location of possible blocked pipe will be informed to the administration.</a:t>
            </a:r>
          </a:p>
          <a:p>
            <a:pPr marL="342900" indent="-342900" algn="just"/>
            <a:r>
              <a:rPr lang="en-US" sz="2400" dirty="0">
                <a:latin typeface="Times New Roman"/>
                <a:cs typeface="Calibri" panose="020F0502020204030204"/>
              </a:rPr>
              <a:t>Water logging can be prevented </a:t>
            </a:r>
            <a:r>
              <a:rPr lang="en-US" sz="2400" dirty="0" err="1">
                <a:latin typeface="Times New Roman"/>
                <a:cs typeface="Calibri" panose="020F0502020204030204"/>
              </a:rPr>
              <a:t>upto</a:t>
            </a:r>
            <a:r>
              <a:rPr lang="en-US" sz="2400" dirty="0">
                <a:latin typeface="Times New Roman"/>
                <a:cs typeface="Calibri" panose="020F0502020204030204"/>
              </a:rPr>
              <a:t> a large scale if proper action is taken</a:t>
            </a:r>
            <a:r>
              <a:rPr lang="en-US" sz="2400" dirty="0" smtClean="0">
                <a:latin typeface="Times New Roman"/>
                <a:cs typeface="Calibri" panose="020F0502020204030204"/>
              </a:rPr>
              <a:t>.</a:t>
            </a:r>
          </a:p>
          <a:p>
            <a:pPr marL="342900" indent="-342900" algn="just"/>
            <a:r>
              <a:rPr lang="en-US" sz="2400" dirty="0" smtClean="0">
                <a:latin typeface="Times New Roman"/>
                <a:cs typeface="Calibri" panose="020F0502020204030204"/>
              </a:rPr>
              <a:t>Unnecessary of digging places can be avoided which distorts the roads and paths that could be dangerous in many ways.</a:t>
            </a:r>
            <a:endParaRPr lang="en-US" sz="2400" dirty="0">
              <a:latin typeface="Times New Roman"/>
              <a:cs typeface="Calibri" panose="020F0502020204030204"/>
            </a:endParaRPr>
          </a:p>
          <a:p>
            <a:pPr marL="342900" indent="-342900" algn="just"/>
            <a:endParaRPr lang="en-US" sz="2400" dirty="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21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Rectangle 183">
            <a:extLst>
              <a:ext uri="{FF2B5EF4-FFF2-40B4-BE49-F238E27FC236}">
                <a16:creationId xmlns="" xmlns:a16="http://schemas.microsoft.com/office/drawing/2014/main" id="{979E27D9-03C7-44E2-9FF8-15D0C8506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7E9437-B637-4138-AE7A-1427D960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41" y="1106075"/>
            <a:ext cx="6060270" cy="5117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Real time water monitoring in sewage pipes</a:t>
            </a:r>
          </a:p>
          <a:p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Real time weather prediction</a:t>
            </a:r>
          </a:p>
          <a:p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Real time water logging information</a:t>
            </a: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Cost efficient</a:t>
            </a:r>
          </a:p>
          <a:p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Internet enabled</a:t>
            </a:r>
          </a:p>
        </p:txBody>
      </p:sp>
      <p:pic>
        <p:nvPicPr>
          <p:cNvPr id="179" name="Picture 179" descr="Logo&#10;&#10;Description automatically generated">
            <a:extLst>
              <a:ext uri="{FF2B5EF4-FFF2-40B4-BE49-F238E27FC236}">
                <a16:creationId xmlns="" xmlns:a16="http://schemas.microsoft.com/office/drawing/2014/main" id="{664FEC71-48EC-4E07-924E-B7C7CC4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102705"/>
            <a:ext cx="5201023" cy="4238833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="" xmlns:a16="http://schemas.microsoft.com/office/drawing/2014/main" id="{EEBF1590-3B36-48EE-A89D-3B6F3CB256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="" xmlns:a16="http://schemas.microsoft.com/office/drawing/2014/main" id="{AC8F6C8C-AB5A-4548-942D-E3FD40ACBC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905BA41-EE6E-4F80-8636-447F22DD72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CA7F9D-CC55-4163-BFF4-A5992468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rgbClr val="FFFFFF"/>
                </a:solidFill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D7549B2-EE05-4558-8C64-AC46755F2B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="" xmlns:a16="http://schemas.microsoft.com/office/drawing/2014/main" id="{0EE734F3-9B46-4ADE-85B1-880143979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2B566528-1B12-4246-9431-5C2D7D0811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C4F1DB-16EB-441A-A067-CC0EC89D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7" y="0"/>
            <a:ext cx="6013434" cy="98066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Objective of the solution</a:t>
            </a:r>
            <a:endParaRPr lang="en-US" sz="4000" b="1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449317-C5BB-40AA-B658-84A597E09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341317"/>
            <a:ext cx="4532245" cy="1972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smtClean="0">
                <a:latin typeface="Times New Roman"/>
                <a:cs typeface="Times New Roman"/>
              </a:rPr>
              <a:t>Notifying administration about the water logging situation on time</a:t>
            </a:r>
          </a:p>
          <a:p>
            <a:pPr marL="0" indent="0" algn="just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="" xmlns:a16="http://schemas.microsoft.com/office/drawing/2014/main" id="{07EAA094-9CF6-4695-958A-33D9BCAA9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31" name="Rectangle 12">
              <a:extLst>
                <a:ext uri="{FF2B5EF4-FFF2-40B4-BE49-F238E27FC236}">
                  <a16:creationId xmlns="" xmlns:a16="http://schemas.microsoft.com/office/drawing/2014/main" id="{2E80C965-DB6D-4F81-9E9E-B027384D0B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13">
              <a:extLst>
                <a:ext uri="{FF2B5EF4-FFF2-40B4-BE49-F238E27FC236}">
                  <a16:creationId xmlns="" xmlns:a16="http://schemas.microsoft.com/office/drawing/2014/main" id="{A580F890-B085-4E95-96AA-55AEBEC5CE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A picture containing building, outdoor, road, street&#10;&#10;Description automatically generated">
            <a:extLst>
              <a:ext uri="{FF2B5EF4-FFF2-40B4-BE49-F238E27FC236}">
                <a16:creationId xmlns="" xmlns:a16="http://schemas.microsoft.com/office/drawing/2014/main" id="{B2A6FB48-3F0F-4862-87AA-09C5206F7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6" b="2"/>
          <a:stretch/>
        </p:blipFill>
        <p:spPr>
          <a:xfrm>
            <a:off x="6323379" y="143699"/>
            <a:ext cx="5334186" cy="3170208"/>
          </a:xfrm>
          <a:prstGeom prst="rect">
            <a:avLst/>
          </a:prstGeom>
        </p:spPr>
      </p:pic>
      <p:sp>
        <p:nvSpPr>
          <p:cNvPr id="33" name="Isosceles Triangle 15">
            <a:extLst>
              <a:ext uri="{FF2B5EF4-FFF2-40B4-BE49-F238E27FC236}">
                <a16:creationId xmlns="" xmlns:a16="http://schemas.microsoft.com/office/drawing/2014/main" id="{D3F51FEB-38FB-4F6C-9F7B-2F2AFAB654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="" xmlns:a16="http://schemas.microsoft.com/office/drawing/2014/main" id="{1E547BA6-BAE0-43BB-A7CA-60F69CE25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outdoor, street, bus&#10;&#10;Description automatically generated">
            <a:extLst>
              <a:ext uri="{FF2B5EF4-FFF2-40B4-BE49-F238E27FC236}">
                <a16:creationId xmlns="" xmlns:a16="http://schemas.microsoft.com/office/drawing/2014/main" id="{E2C28F3F-617E-41E7-A959-C2CDE9D68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0849"/>
          <a:stretch/>
        </p:blipFill>
        <p:spPr>
          <a:xfrm>
            <a:off x="507030" y="3434493"/>
            <a:ext cx="5348563" cy="318458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CA449317-C5BB-40AA-B658-84A597E099A1}"/>
              </a:ext>
            </a:extLst>
          </p:cNvPr>
          <p:cNvSpPr txBox="1">
            <a:spLocks/>
          </p:cNvSpPr>
          <p:nvPr/>
        </p:nvSpPr>
        <p:spPr>
          <a:xfrm>
            <a:off x="7142922" y="3522538"/>
            <a:ext cx="3980210" cy="3096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dirty="0" smtClean="0">
                <a:latin typeface="Times New Roman"/>
                <a:cs typeface="Times New Roman"/>
              </a:rPr>
              <a:t>Location of blocked sewage pipe</a:t>
            </a:r>
          </a:p>
          <a:p>
            <a:pPr algn="just"/>
            <a:r>
              <a:rPr lang="en-US" dirty="0" smtClean="0">
                <a:latin typeface="Times New Roman"/>
                <a:cs typeface="Times New Roman"/>
              </a:rPr>
              <a:t>Unnecessary digging of roads</a:t>
            </a:r>
          </a:p>
          <a:p>
            <a:pPr algn="just"/>
            <a:endParaRPr lang="en-US" dirty="0" smtClean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61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="" xmlns:a16="http://schemas.microsoft.com/office/drawing/2014/main" id="{46708FAB-3898-47A9-B05A-AB9ECBD9E7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AA14A9-405F-4759-A9F4-05E47E9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72" y="409967"/>
            <a:ext cx="7081118" cy="115047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Times New Roman"/>
                <a:cs typeface="Calibri Light"/>
              </a:rPr>
              <a:t>Overview of solution</a:t>
            </a:r>
            <a:endParaRPr lang="en-US" sz="5400" b="1" dirty="0"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text, businesscard&#10;&#10;Description automatically generated">
            <a:extLst>
              <a:ext uri="{FF2B5EF4-FFF2-40B4-BE49-F238E27FC236}">
                <a16:creationId xmlns="" xmlns:a16="http://schemas.microsoft.com/office/drawing/2014/main" id="{531B79E8-DFEB-4D9A-93A6-2D16978B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2" t="20182" r="16798" b="21659"/>
          <a:stretch/>
        </p:blipFill>
        <p:spPr>
          <a:xfrm>
            <a:off x="6508835" y="1143000"/>
            <a:ext cx="5853426" cy="457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E438CA0-CB4D-4C94-8C39-9C7FC9BBE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6B2C05E3-84E7-4957-95EF-B471CBF71C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EEBA9C-8B11-43C9-96E5-A247EA2BC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72" y="2237965"/>
            <a:ext cx="6069324" cy="3552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smtClean="0">
                <a:latin typeface="Times New Roman"/>
                <a:cs typeface="Calibri" panose="020F0502020204030204"/>
              </a:rPr>
              <a:t>Introduction of Smart Water Logging Detection System</a:t>
            </a:r>
          </a:p>
          <a:p>
            <a:pPr algn="just"/>
            <a:r>
              <a:rPr lang="en-US" sz="3200" dirty="0" smtClean="0">
                <a:latin typeface="Times New Roman"/>
                <a:cs typeface="Calibri" panose="020F0502020204030204"/>
              </a:rPr>
              <a:t>Real time water logging information</a:t>
            </a:r>
          </a:p>
          <a:p>
            <a:pPr algn="just"/>
            <a:r>
              <a:rPr lang="en-US" sz="3200" dirty="0" smtClean="0">
                <a:latin typeface="Times New Roman"/>
                <a:cs typeface="Calibri" panose="020F0502020204030204"/>
              </a:rPr>
              <a:t>Pinpoint location of blocked pipe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49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F43D89-C530-4316-A1D8-43B4E73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" y="348865"/>
            <a:ext cx="12188911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/>
                <a:cs typeface="Calibri Light"/>
              </a:rPr>
              <a:t>Methodology of Solution Development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="" xmlns:a16="http://schemas.microsoft.com/office/drawing/2014/main" id="{0F5490A3-F87F-4289-918E-9D44966F2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870849"/>
              </p:ext>
            </p:extLst>
          </p:nvPr>
        </p:nvGraphicFramePr>
        <p:xfrm>
          <a:off x="79612" y="2013802"/>
          <a:ext cx="11492273" cy="4291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64" name="Picture 564" descr="Icon&#10;&#10;Description automatically generated">
            <a:extLst>
              <a:ext uri="{FF2B5EF4-FFF2-40B4-BE49-F238E27FC236}">
                <a16:creationId xmlns="" xmlns:a16="http://schemas.microsoft.com/office/drawing/2014/main" id="{D8B77A91-4BE8-49FC-8309-14544CF03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037" y="3320619"/>
            <a:ext cx="659636" cy="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979E27D9-03C7-44E2-9FF8-15D0C8506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BE50E6-D743-4479-825C-38501B7A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30" y="360910"/>
            <a:ext cx="4959603" cy="1642969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Solution Prototype</a:t>
            </a:r>
            <a:endParaRPr lang="en-US" dirty="0"/>
          </a:p>
          <a:p>
            <a:endParaRPr lang="en-US" b="1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AFE944-A6CC-4052-BF2C-5B513FDF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30" y="1882186"/>
            <a:ext cx="5368825" cy="35225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cs typeface="Calibri" panose="020F0502020204030204"/>
              </a:rPr>
              <a:t>Smart Water Logging Detection System: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Calibri" panose="020F05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400" dirty="0">
                <a:latin typeface="Times New Roman"/>
                <a:cs typeface="Calibri" panose="020F0502020204030204"/>
              </a:rPr>
              <a:t>Water Logging Level Detector (Component I):</a:t>
            </a:r>
            <a:endParaRPr lang="en-US" sz="2400" dirty="0">
              <a:cs typeface="Calibri" panose="020F0502020204030204"/>
            </a:endParaRPr>
          </a:p>
          <a:p>
            <a:pPr lvl="1"/>
            <a:r>
              <a:rPr lang="en-US" dirty="0">
                <a:latin typeface="Times New Roman"/>
                <a:cs typeface="Calibri" panose="020F0502020204030204"/>
              </a:rPr>
              <a:t>A: Level Meter</a:t>
            </a:r>
          </a:p>
          <a:p>
            <a:pPr lvl="1"/>
            <a:r>
              <a:rPr lang="en-US" dirty="0">
                <a:latin typeface="Times New Roman"/>
                <a:cs typeface="Calibri" panose="020F0502020204030204"/>
              </a:rPr>
              <a:t>B: Level Indicator</a:t>
            </a:r>
          </a:p>
          <a:p>
            <a:pPr lvl="1"/>
            <a:r>
              <a:rPr lang="en-US" dirty="0">
                <a:latin typeface="Times New Roman"/>
                <a:cs typeface="Calibri" panose="020F0502020204030204"/>
              </a:rPr>
              <a:t>C: Water Inlet</a:t>
            </a:r>
          </a:p>
          <a:p>
            <a:pPr lvl="1"/>
            <a:r>
              <a:rPr lang="en-US" dirty="0">
                <a:latin typeface="Times New Roman"/>
                <a:cs typeface="Calibri" panose="020F0502020204030204"/>
              </a:rPr>
              <a:t>d: Distance between detector and indicator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006FD5A2-B096-49F1-A505-D455F58F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41" y="489118"/>
            <a:ext cx="4208824" cy="54660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EBF1590-3B36-48EE-A89D-3B6F3CB256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C8F6C8C-AB5A-4548-942D-E3FD40ACBC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AD30FEFE-800B-411A-8F49-E38D5DE717A3}"/>
                  </a:ext>
                </a:extLst>
              </p14:cNvPr>
              <p14:cNvContentPartPr/>
              <p14:nvPr/>
            </p14:nvContentPartPr>
            <p14:xfrm>
              <a:off x="9486900" y="5390862"/>
              <a:ext cx="609600" cy="17145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30FEFE-800B-411A-8F49-E38D5DE717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9034" y="5372928"/>
                <a:ext cx="644975" cy="2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B5A5B339-51A9-40D2-8943-DA460B1E50A6}"/>
                  </a:ext>
                </a:extLst>
              </p14:cNvPr>
              <p14:cNvContentPartPr/>
              <p14:nvPr/>
            </p14:nvContentPartPr>
            <p14:xfrm>
              <a:off x="9653587" y="5371681"/>
              <a:ext cx="400050" cy="857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A5B339-51A9-40D2-8943-DA460B1E5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5615" y="5353822"/>
                <a:ext cx="435634" cy="12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="" xmlns:a16="http://schemas.microsoft.com/office/drawing/2014/main" id="{CC99FC02-F7C7-479C-B1DF-14ABD224DD36}"/>
                  </a:ext>
                </a:extLst>
              </p14:cNvPr>
              <p14:cNvContentPartPr/>
              <p14:nvPr/>
            </p14:nvContentPartPr>
            <p14:xfrm>
              <a:off x="9491662" y="5369221"/>
              <a:ext cx="428625" cy="18097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C99FC02-F7C7-479C-B1DF-14ABD224DD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73531" y="5351087"/>
                <a:ext cx="464525" cy="2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="" xmlns:a16="http://schemas.microsoft.com/office/drawing/2014/main" id="{3A2D15E1-166F-4D75-8991-094FADF31471}"/>
                  </a:ext>
                </a:extLst>
              </p14:cNvPr>
              <p14:cNvContentPartPr/>
              <p14:nvPr/>
            </p14:nvContentPartPr>
            <p14:xfrm>
              <a:off x="9929812" y="5276850"/>
              <a:ext cx="371475" cy="1333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A2D15E1-166F-4D75-8991-094FADF314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1953" y="5259396"/>
                <a:ext cx="406837" cy="167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="" xmlns:a16="http://schemas.microsoft.com/office/drawing/2014/main" id="{60E00666-E3CB-4182-8AC1-5EC6F03161E0}"/>
                  </a:ext>
                </a:extLst>
              </p14:cNvPr>
              <p14:cNvContentPartPr/>
              <p14:nvPr/>
            </p14:nvContentPartPr>
            <p14:xfrm>
              <a:off x="9953625" y="5433732"/>
              <a:ext cx="342900" cy="6667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0E00666-E3CB-4182-8AC1-5EC6F03161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35858" y="5415904"/>
                <a:ext cx="378078" cy="10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="" xmlns:a16="http://schemas.microsoft.com/office/drawing/2014/main" id="{085FA0F2-18F5-4EBA-A711-EC64D7F85AE9}"/>
                  </a:ext>
                </a:extLst>
              </p14:cNvPr>
              <p14:cNvContentPartPr/>
              <p14:nvPr/>
            </p14:nvContentPartPr>
            <p14:xfrm>
              <a:off x="9929812" y="5397514"/>
              <a:ext cx="161925" cy="8572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5FA0F2-18F5-4EBA-A711-EC64D7F85A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12018" y="5380231"/>
                <a:ext cx="197157" cy="119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="" xmlns:a16="http://schemas.microsoft.com/office/drawing/2014/main" id="{D1E94BB9-102B-4514-B5B4-499E79C383A8}"/>
                  </a:ext>
                </a:extLst>
              </p14:cNvPr>
              <p14:cNvContentPartPr/>
              <p14:nvPr/>
            </p14:nvContentPartPr>
            <p14:xfrm>
              <a:off x="9919210" y="5295899"/>
              <a:ext cx="180975" cy="6667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1E94BB9-102B-4514-B5B4-499E79C383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01467" y="5278536"/>
                <a:ext cx="216105" cy="10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="" xmlns:a16="http://schemas.microsoft.com/office/drawing/2014/main" id="{ED78090E-B898-499B-9CE7-AA73D053B3B6}"/>
                  </a:ext>
                </a:extLst>
              </p14:cNvPr>
              <p14:cNvContentPartPr/>
              <p14:nvPr/>
            </p14:nvContentPartPr>
            <p14:xfrm>
              <a:off x="10101224" y="5367337"/>
              <a:ext cx="9525" cy="952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D78090E-B898-499B-9CE7-AA73D053B3B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67206" y="4891087"/>
                <a:ext cx="7688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="" xmlns:a16="http://schemas.microsoft.com/office/drawing/2014/main" id="{9B309405-8614-4D2F-B36B-21261360456E}"/>
                  </a:ext>
                </a:extLst>
              </p14:cNvPr>
              <p14:cNvContentPartPr/>
              <p14:nvPr/>
            </p14:nvContentPartPr>
            <p14:xfrm>
              <a:off x="10064578" y="5353115"/>
              <a:ext cx="9525" cy="9525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B309405-8614-4D2F-B36B-21261360456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51706" y="5319097"/>
                <a:ext cx="35011" cy="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="" xmlns:a16="http://schemas.microsoft.com/office/drawing/2014/main" id="{13C3BADC-F976-4AEC-BDA9-EDB672000472}"/>
                  </a:ext>
                </a:extLst>
              </p14:cNvPr>
              <p14:cNvContentPartPr/>
              <p14:nvPr/>
            </p14:nvContentPartPr>
            <p14:xfrm>
              <a:off x="9939337" y="5481637"/>
              <a:ext cx="9525" cy="9525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3C3BADC-F976-4AEC-BDA9-EDB6720004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63087" y="500538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="" xmlns:a16="http://schemas.microsoft.com/office/drawing/2014/main" id="{3FF42C00-90B8-4C47-A30A-0BA10B33B290}"/>
                  </a:ext>
                </a:extLst>
              </p14:cNvPr>
              <p14:cNvContentPartPr/>
              <p14:nvPr/>
            </p14:nvContentPartPr>
            <p14:xfrm>
              <a:off x="9934574" y="5505449"/>
              <a:ext cx="9525" cy="9525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FF42C00-90B8-4C47-A30A-0BA10B33B2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58324" y="502919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="" xmlns:a16="http://schemas.microsoft.com/office/drawing/2014/main" id="{112FE38A-799B-4340-9A66-1DC9785C8245}"/>
                  </a:ext>
                </a:extLst>
              </p14:cNvPr>
              <p14:cNvContentPartPr/>
              <p14:nvPr/>
            </p14:nvContentPartPr>
            <p14:xfrm>
              <a:off x="9986962" y="5409995"/>
              <a:ext cx="266700" cy="47625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12FE38A-799B-4340-9A66-1DC9785C82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68966" y="5392091"/>
                <a:ext cx="302332" cy="83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="" xmlns:a16="http://schemas.microsoft.com/office/drawing/2014/main" id="{3F938848-8CE8-41ED-AA53-76460E31A80C}"/>
                  </a:ext>
                </a:extLst>
              </p14:cNvPr>
              <p14:cNvContentPartPr/>
              <p14:nvPr/>
            </p14:nvContentPartPr>
            <p14:xfrm>
              <a:off x="10058386" y="5305399"/>
              <a:ext cx="171450" cy="12382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938848-8CE8-41ED-AA53-76460E31A8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40489" y="5287453"/>
                <a:ext cx="206885" cy="159357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F255645-65DD-48E7-9260-FAA2DD3217A7}"/>
              </a:ext>
            </a:extLst>
          </p:cNvPr>
          <p:cNvSpPr txBox="1"/>
          <p:nvPr/>
        </p:nvSpPr>
        <p:spPr>
          <a:xfrm>
            <a:off x="10439400" y="5274731"/>
            <a:ext cx="457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3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11D67679-D787-4615-B7A0-57E060859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062" y="4352837"/>
            <a:ext cx="7918097" cy="2344914"/>
          </a:xfr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36D46D3B-E105-4E9A-BE28-4BC6E4C92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r="132" b="35417"/>
          <a:stretch/>
        </p:blipFill>
        <p:spPr>
          <a:xfrm>
            <a:off x="344839" y="1760726"/>
            <a:ext cx="7927119" cy="226686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C0ACBB7E-A89A-4990-8143-DEEFFC5640B4}"/>
              </a:ext>
            </a:extLst>
          </p:cNvPr>
          <p:cNvSpPr txBox="1">
            <a:spLocks/>
          </p:cNvSpPr>
          <p:nvPr/>
        </p:nvSpPr>
        <p:spPr>
          <a:xfrm>
            <a:off x="92175" y="90075"/>
            <a:ext cx="6582380" cy="1335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>
                <a:latin typeface="Times New Roman"/>
                <a:cs typeface="Calibri" panose="020F0502020204030204"/>
              </a:rPr>
              <a:t>Sewage Blockage Detector (Component II):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Times New Roman"/>
              <a:cs typeface="Calibri" panose="020F0502020204030204"/>
            </a:endParaRPr>
          </a:p>
          <a:p>
            <a:pPr lvl="1"/>
            <a:r>
              <a:rPr lang="en-US" sz="2000">
                <a:latin typeface="Times New Roman"/>
                <a:cs typeface="Calibri" panose="020F0502020204030204"/>
              </a:rPr>
              <a:t>S1, S2, S3: Water Pressure/Flow Monitor/Sensors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A7FC37E-33CB-4346-B3F8-CA7A46317384}"/>
              </a:ext>
            </a:extLst>
          </p:cNvPr>
          <p:cNvSpPr txBox="1"/>
          <p:nvPr/>
        </p:nvSpPr>
        <p:spPr>
          <a:xfrm>
            <a:off x="8943622" y="2127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Calibri"/>
              </a:rPr>
              <a:t>Before Sewage Blockage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="" xmlns:a16="http://schemas.microsoft.com/office/drawing/2014/main" id="{D0D29151-065B-4BAD-8293-C682C4FD7F0E}"/>
              </a:ext>
            </a:extLst>
          </p:cNvPr>
          <p:cNvSpPr/>
          <p:nvPr/>
        </p:nvSpPr>
        <p:spPr>
          <a:xfrm>
            <a:off x="8868227" y="2694558"/>
            <a:ext cx="2666999" cy="197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="" xmlns:a16="http://schemas.microsoft.com/office/drawing/2014/main" id="{50CEE409-4D4C-476B-82B2-DE651DC9B8A0}"/>
              </a:ext>
            </a:extLst>
          </p:cNvPr>
          <p:cNvSpPr/>
          <p:nvPr/>
        </p:nvSpPr>
        <p:spPr>
          <a:xfrm>
            <a:off x="586768" y="5744321"/>
            <a:ext cx="2667000" cy="197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1EDF1A2-7EA9-413F-BE72-8309B09C4FBD}"/>
              </a:ext>
            </a:extLst>
          </p:cNvPr>
          <p:cNvSpPr txBox="1"/>
          <p:nvPr/>
        </p:nvSpPr>
        <p:spPr>
          <a:xfrm>
            <a:off x="519289" y="50207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Calibri"/>
              </a:rPr>
              <a:t>After Sewage Blockage</a:t>
            </a:r>
          </a:p>
        </p:txBody>
      </p:sp>
    </p:spTree>
    <p:extLst>
      <p:ext uri="{BB962C8B-B14F-4D97-AF65-F5344CB8AC3E}">
        <p14:creationId xmlns:p14="http://schemas.microsoft.com/office/powerpoint/2010/main" val="18501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_Sim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505" y="198174"/>
            <a:ext cx="11783459" cy="6507381"/>
          </a:xfrm>
        </p:spPr>
      </p:pic>
      <p:sp>
        <p:nvSpPr>
          <p:cNvPr id="5" name="TextBox 4"/>
          <p:cNvSpPr txBox="1"/>
          <p:nvPr/>
        </p:nvSpPr>
        <p:spPr>
          <a:xfrm>
            <a:off x="196505" y="5791202"/>
            <a:ext cx="1178346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Logging Detection System Simulation</a:t>
            </a:r>
            <a:endParaRPr lang="en-IN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B2E3793-BFE6-45A2-9B7B-E18844431C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C4C4868-CB8F-4AF9-9CDB-8108F2C19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75E0459-6403-40CD-989D-56A4407CA1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3E5B1A8-3AC9-4BD1-9BBC-78CA94F2D1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860643-E9CA-4111-9E77-C2DB6F32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4" y="5510253"/>
            <a:ext cx="11913839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/>
                <a:cs typeface="Calibri Light"/>
              </a:rPr>
              <a:t>Whole Prototype Visualization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BF806500-A8EC-4FE1-B41B-0BF349A7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0" y="259981"/>
            <a:ext cx="11740486" cy="4714003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23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="" xmlns:a16="http://schemas.microsoft.com/office/drawing/2014/main" id="{F9C282B9-6FB5-4B78-816B-E9A265D0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93" y="1340294"/>
            <a:ext cx="11631081" cy="5265559"/>
          </a:xfr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F5C6143-F69B-408D-99C9-FE9AD0618DBF}"/>
              </a:ext>
            </a:extLst>
          </p:cNvPr>
          <p:cNvSpPr txBox="1"/>
          <p:nvPr/>
        </p:nvSpPr>
        <p:spPr>
          <a:xfrm>
            <a:off x="-2822" y="237066"/>
            <a:ext cx="12197642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i="1" dirty="0">
                <a:solidFill>
                  <a:schemeClr val="bg1"/>
                </a:solidFill>
                <a:latin typeface="Times New Roman"/>
                <a:cs typeface="Times New Roman"/>
              </a:rPr>
              <a:t>Statistics &amp; Figures</a:t>
            </a:r>
            <a:endParaRPr lang="en-US" sz="4400" b="1" i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229</Words>
  <Application>Microsoft Office PowerPoint</Application>
  <PresentationFormat>Widescreen</PresentationFormat>
  <Paragraphs>55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Overview &amp; Impact of Problem</vt:lpstr>
      <vt:lpstr>Objective of the solution</vt:lpstr>
      <vt:lpstr>Overview of solution</vt:lpstr>
      <vt:lpstr>Methodology of Solution Development</vt:lpstr>
      <vt:lpstr>Solution Prototype </vt:lpstr>
      <vt:lpstr>PowerPoint Presentation</vt:lpstr>
      <vt:lpstr>PowerPoint Presentation</vt:lpstr>
      <vt:lpstr>Whole Prototype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of the Solution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account</cp:lastModifiedBy>
  <cp:revision>201</cp:revision>
  <dcterms:created xsi:type="dcterms:W3CDTF">2022-01-07T07:08:14Z</dcterms:created>
  <dcterms:modified xsi:type="dcterms:W3CDTF">2022-06-14T17:57:37Z</dcterms:modified>
</cp:coreProperties>
</file>